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28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28E14-C1B3-4422-8497-48344B7881A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F380D-9C6B-4FCA-99AF-90EF45F2A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049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380D-9C6B-4FCA-99AF-90EF45F2AD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03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91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02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81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7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3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86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28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6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351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2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2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BABA4-5426-43E7-B2CA-2E037C9665F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61E5E-09CD-4AA2-A268-117423E585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54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51041"/>
              </p:ext>
            </p:extLst>
          </p:nvPr>
        </p:nvGraphicFramePr>
        <p:xfrm>
          <a:off x="3934048" y="0"/>
          <a:ext cx="2923952" cy="4355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71868">
                  <a:extLst>
                    <a:ext uri="{9D8B030D-6E8A-4147-A177-3AD203B41FA5}">
                      <a16:colId xmlns:a16="http://schemas.microsoft.com/office/drawing/2014/main" val="3068649903"/>
                    </a:ext>
                  </a:extLst>
                </a:gridCol>
                <a:gridCol w="2052084">
                  <a:extLst>
                    <a:ext uri="{9D8B030D-6E8A-4147-A177-3AD203B41FA5}">
                      <a16:colId xmlns:a16="http://schemas.microsoft.com/office/drawing/2014/main" val="3952227983"/>
                    </a:ext>
                  </a:extLst>
                </a:gridCol>
              </a:tblGrid>
              <a:tr h="4355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応募者名</a:t>
                      </a:r>
                    </a:p>
                  </a:txBody>
                  <a:tcPr marT="144000" marB="3600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T="144000" marB="36000"/>
                </a:tc>
                <a:extLst>
                  <a:ext uri="{0D108BD9-81ED-4DB2-BD59-A6C34878D82A}">
                    <a16:rowId xmlns:a16="http://schemas.microsoft.com/office/drawing/2014/main" val="720338755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2BFDB48-4D4A-B4EF-E61F-FCE802A6E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01275"/>
              </p:ext>
            </p:extLst>
          </p:nvPr>
        </p:nvGraphicFramePr>
        <p:xfrm>
          <a:off x="-1" y="0"/>
          <a:ext cx="3934045" cy="4355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73059">
                  <a:extLst>
                    <a:ext uri="{9D8B030D-6E8A-4147-A177-3AD203B41FA5}">
                      <a16:colId xmlns:a16="http://schemas.microsoft.com/office/drawing/2014/main" val="3068649903"/>
                    </a:ext>
                  </a:extLst>
                </a:gridCol>
                <a:gridCol w="2760986">
                  <a:extLst>
                    <a:ext uri="{9D8B030D-6E8A-4147-A177-3AD203B41FA5}">
                      <a16:colId xmlns:a16="http://schemas.microsoft.com/office/drawing/2014/main" val="3952227983"/>
                    </a:ext>
                  </a:extLst>
                </a:gridCol>
              </a:tblGrid>
              <a:tr h="43557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100" b="1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プロジェクト名</a:t>
                      </a:r>
                    </a:p>
                  </a:txBody>
                  <a:tcPr marT="144000" marB="3600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T="144000" marB="36000"/>
                </a:tc>
                <a:extLst>
                  <a:ext uri="{0D108BD9-81ED-4DB2-BD59-A6C34878D82A}">
                    <a16:rowId xmlns:a16="http://schemas.microsoft.com/office/drawing/2014/main" val="720338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06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芦川【HM】</dc:creator>
  <cp:lastModifiedBy>HM</cp:lastModifiedBy>
  <cp:revision>16</cp:revision>
  <dcterms:created xsi:type="dcterms:W3CDTF">2019-12-27T07:07:25Z</dcterms:created>
  <dcterms:modified xsi:type="dcterms:W3CDTF">2024-07-31T09:13:50Z</dcterms:modified>
</cp:coreProperties>
</file>